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2" r:id="rId9"/>
    <p:sldId id="261" r:id="rId10"/>
    <p:sldId id="263" r:id="rId11"/>
    <p:sldId id="264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73CD-EEE2-421E-92B4-AE6EAF23E41B}" type="datetimeFigureOut">
              <a:rPr lang="pl-PL" smtClean="0"/>
              <a:t>26.09.2024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B9D-1DBB-4719-AF78-A5D38FC1F7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2502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73CD-EEE2-421E-92B4-AE6EAF23E41B}" type="datetimeFigureOut">
              <a:rPr lang="pl-PL" smtClean="0"/>
              <a:t>26.09.2024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B9D-1DBB-4719-AF78-A5D38FC1F7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426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73CD-EEE2-421E-92B4-AE6EAF23E41B}" type="datetimeFigureOut">
              <a:rPr lang="pl-PL" smtClean="0"/>
              <a:t>26.09.2024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B9D-1DBB-4719-AF78-A5D38FC1F7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451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73CD-EEE2-421E-92B4-AE6EAF23E41B}" type="datetimeFigureOut">
              <a:rPr lang="pl-PL" smtClean="0"/>
              <a:t>26.09.2024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B9D-1DBB-4719-AF78-A5D38FC1F7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619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73CD-EEE2-421E-92B4-AE6EAF23E41B}" type="datetimeFigureOut">
              <a:rPr lang="pl-PL" smtClean="0"/>
              <a:t>26.09.2024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B9D-1DBB-4719-AF78-A5D38FC1F7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24117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73CD-EEE2-421E-92B4-AE6EAF23E41B}" type="datetimeFigureOut">
              <a:rPr lang="pl-PL" smtClean="0"/>
              <a:t>26.09.2024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B9D-1DBB-4719-AF78-A5D38FC1F7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467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73CD-EEE2-421E-92B4-AE6EAF23E41B}" type="datetimeFigureOut">
              <a:rPr lang="pl-PL" smtClean="0"/>
              <a:t>26.09.2024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B9D-1DBB-4719-AF78-A5D38FC1F723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001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73CD-EEE2-421E-92B4-AE6EAF23E41B}" type="datetimeFigureOut">
              <a:rPr lang="pl-PL" smtClean="0"/>
              <a:t>26.09.2024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B9D-1DBB-4719-AF78-A5D38FC1F7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569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73CD-EEE2-421E-92B4-AE6EAF23E41B}" type="datetimeFigureOut">
              <a:rPr lang="pl-PL" smtClean="0"/>
              <a:t>26.09.2024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B9D-1DBB-4719-AF78-A5D38FC1F7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708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73CD-EEE2-421E-92B4-AE6EAF23E41B}" type="datetimeFigureOut">
              <a:rPr lang="pl-PL" smtClean="0"/>
              <a:t>26.09.2024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B9D-1DBB-4719-AF78-A5D38FC1F7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672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13C73CD-EEE2-421E-92B4-AE6EAF23E41B}" type="datetimeFigureOut">
              <a:rPr lang="pl-PL" smtClean="0"/>
              <a:t>26.09.2024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B9D-1DBB-4719-AF78-A5D38FC1F7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8856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13C73CD-EEE2-421E-92B4-AE6EAF23E41B}" type="datetimeFigureOut">
              <a:rPr lang="pl-PL" smtClean="0"/>
              <a:t>26.09.2024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8155B9D-1DBB-4719-AF78-A5D38FC1F7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33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EF1333-A006-1214-166A-7021A7ABB9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Informacja o sposobie organizacji egzaminu maturalnego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8711C55-87DA-9D7B-1550-813107266F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Wyciąg z dokumentu</a:t>
            </a:r>
          </a:p>
        </p:txBody>
      </p:sp>
    </p:spTree>
    <p:extLst>
      <p:ext uri="{BB962C8B-B14F-4D97-AF65-F5344CB8AC3E}">
        <p14:creationId xmlns:p14="http://schemas.microsoft.com/office/powerpoint/2010/main" val="1696995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493C74F7-7FDA-0685-AF1F-7A58E850D2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030" y="534572"/>
            <a:ext cx="11179939" cy="1667827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7564F87B-E1BE-6585-641E-FCF08C0613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274" y="2738217"/>
            <a:ext cx="9479356" cy="2410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904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AE41D07B-B656-5119-2668-576D9E562E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502" y="1083212"/>
            <a:ext cx="11118914" cy="462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601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2B7D99E4-D2B5-BA11-3156-E96E05B6A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414" y="1491175"/>
            <a:ext cx="11793172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476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6A26D081-52DE-C226-6750-EE6638014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84" y="1927274"/>
            <a:ext cx="11792354" cy="299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198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BD7F4567-76B6-76F0-8FCB-2E533DAC2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457" y="773724"/>
            <a:ext cx="8735558" cy="564986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41A1D8D9-ED58-EDA3-57FE-A77370F337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4975" y="1848661"/>
            <a:ext cx="9935814" cy="1935548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5EE83EBD-4451-C510-7888-DD99E8082C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2565" y="4354467"/>
            <a:ext cx="9888224" cy="158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240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D89EF7FB-E9D4-BC11-F7D3-011AC04A2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737" y="1406769"/>
            <a:ext cx="11726095" cy="403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685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A9DD0B0E-D96D-20E4-99E9-2F468BA21B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784" y="858130"/>
            <a:ext cx="11803451" cy="527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41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3973FA2C-91DE-BA0F-BAE6-A87DD718EB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77" y="379828"/>
            <a:ext cx="10316646" cy="1272833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B6E3B2EF-3B53-BBE2-AFD4-35B6903A3B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8296" y="2016296"/>
            <a:ext cx="9519395" cy="1163003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A1DDD900-6C23-118B-30F6-CA3AC6F6D1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677" y="3678702"/>
            <a:ext cx="9321745" cy="113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728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DACA2D47-CD1F-7451-6690-9F69B86DD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926" y="489239"/>
            <a:ext cx="10541892" cy="5869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528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5D6EE71D-20C6-7D50-CD9E-BEAABFE15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160" y="633046"/>
            <a:ext cx="10556424" cy="1136039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247F5F67-D1DE-7D39-5951-0E19728907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311" y="2190969"/>
            <a:ext cx="10091377" cy="416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543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5A90C683-0B29-ED70-BF5E-0715313AB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51" y="1139484"/>
            <a:ext cx="11952849" cy="370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446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AF2B9FDF-774A-DDB5-1E1C-68DF7A92EA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000" y="590843"/>
            <a:ext cx="11121555" cy="5753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727946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33</TotalTime>
  <Words>9</Words>
  <Application>Microsoft Office PowerPoint</Application>
  <PresentationFormat>Panoramiczny</PresentationFormat>
  <Paragraphs>2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Paczka</vt:lpstr>
      <vt:lpstr>Informacja o sposobie organizacji egzaminu maturalnego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Informacja o sposobie organizacji egzaminu maturalnego</dc:title>
  <dc:creator>Marzena Dygas Glapinska</dc:creator>
  <cp:lastModifiedBy>Marzena Dygas Glapinska</cp:lastModifiedBy>
  <cp:revision>1</cp:revision>
  <dcterms:created xsi:type="dcterms:W3CDTF">2024-09-26T17:38:22Z</dcterms:created>
  <dcterms:modified xsi:type="dcterms:W3CDTF">2024-09-26T18:11:51Z</dcterms:modified>
</cp:coreProperties>
</file>